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C60E60-E8B7-463E-BE1D-95E110FD07D1}">
  <a:tblStyle styleId="{F6C60E60-E8B7-463E-BE1D-95E110FD07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Roboto-bold.fntdata"/><Relationship Id="rId10" Type="http://schemas.openxmlformats.org/officeDocument/2006/relationships/slide" Target="slides/slide4.xml"/><Relationship Id="rId21" Type="http://schemas.openxmlformats.org/officeDocument/2006/relationships/font" Target="fonts/Roboto-regular.fntdata"/><Relationship Id="rId13" Type="http://schemas.openxmlformats.org/officeDocument/2006/relationships/slide" Target="slides/slide7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6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a0da7605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a0da7605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f7f3fb60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9f7f3fb60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56f71730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756f71730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9f7f3fb6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9f7f3fb6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f7f3fb60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f7f3fb60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756f71730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756f71730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9f7f3fb60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9f7f3fb60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f7f3fb60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f7f3fb60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f7f3fb60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f7f3fb60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f7f3fb60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f7f3fb60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f7f3fb60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f7f3fb60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f7f3fb60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f7f3fb60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f7f3fb60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f7f3fb60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f7f3fb60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f7f3fb60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-2430350"/>
            <a:ext cx="8222100" cy="51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0000"/>
              <a:t>Advent</a:t>
            </a:r>
            <a:r>
              <a:rPr b="1" lang="en" sz="5000"/>
              <a:t> </a:t>
            </a:r>
            <a:endParaRPr b="1" sz="50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11700" y="3694625"/>
            <a:ext cx="8520600" cy="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ctrTitle"/>
          </p:nvPr>
        </p:nvSpPr>
        <p:spPr>
          <a:xfrm>
            <a:off x="670275" y="760950"/>
            <a:ext cx="8222100" cy="139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/>
              <a:t>Hope    Peace</a:t>
            </a:r>
            <a:endParaRPr b="1" sz="10000"/>
          </a:p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670275" y="2769275"/>
            <a:ext cx="7889400" cy="15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/>
              <a:t> </a:t>
            </a:r>
            <a:r>
              <a:rPr b="1" lang="en" sz="10000"/>
              <a:t>Joy       Love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ctrTitle"/>
          </p:nvPr>
        </p:nvSpPr>
        <p:spPr>
          <a:xfrm>
            <a:off x="390525" y="-2430350"/>
            <a:ext cx="8222100" cy="51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i="1" lang="en" sz="9000"/>
              <a:t>Luke 24: 13-27</a:t>
            </a:r>
            <a:r>
              <a:rPr b="1" lang="en" sz="5000"/>
              <a:t> </a:t>
            </a:r>
            <a:endParaRPr b="1" sz="5000"/>
          </a:p>
        </p:txBody>
      </p:sp>
      <p:sp>
        <p:nvSpPr>
          <p:cNvPr id="139" name="Google Shape;139;p24"/>
          <p:cNvSpPr txBox="1"/>
          <p:nvPr>
            <p:ph idx="1" type="subTitle"/>
          </p:nvPr>
        </p:nvSpPr>
        <p:spPr>
          <a:xfrm>
            <a:off x="311700" y="3694625"/>
            <a:ext cx="8520600" cy="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025" y="0"/>
            <a:ext cx="50718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ctrTitle"/>
          </p:nvPr>
        </p:nvSpPr>
        <p:spPr>
          <a:xfrm>
            <a:off x="390525" y="3694625"/>
            <a:ext cx="8222100" cy="6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D2D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900"/>
              </a:spcBef>
              <a:spcAft>
                <a:spcPts val="0"/>
              </a:spcAft>
              <a:buNone/>
            </a:pPr>
            <a:r>
              <a:rPr b="1" i="1" lang="en" sz="3333"/>
              <a:t>Romans 15: 13</a:t>
            </a:r>
            <a:endParaRPr b="1" i="1" sz="5533"/>
          </a:p>
        </p:txBody>
      </p:sp>
      <p:sp>
        <p:nvSpPr>
          <p:cNvPr id="152" name="Google Shape;152;p26"/>
          <p:cNvSpPr txBox="1"/>
          <p:nvPr>
            <p:ph idx="1" type="subTitle"/>
          </p:nvPr>
        </p:nvSpPr>
        <p:spPr>
          <a:xfrm>
            <a:off x="260800" y="898300"/>
            <a:ext cx="8548500" cy="31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May the God of hope fill you with all joy and peace as you trust in him, so that you may overflow with hope by the power of </a:t>
            </a:r>
            <a:r>
              <a:rPr lang="en" sz="3500"/>
              <a:t>the</a:t>
            </a:r>
            <a:r>
              <a:rPr lang="en" sz="3500"/>
              <a:t> </a:t>
            </a:r>
            <a:r>
              <a:rPr lang="en" sz="3500"/>
              <a:t>Holy</a:t>
            </a:r>
            <a:r>
              <a:rPr lang="en" sz="3500"/>
              <a:t> </a:t>
            </a:r>
            <a:r>
              <a:rPr lang="en" sz="3500"/>
              <a:t>Spirit</a:t>
            </a:r>
            <a:r>
              <a:rPr lang="en" sz="3500"/>
              <a:t>.</a:t>
            </a:r>
            <a:endParaRPr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390525" y="-1957925"/>
            <a:ext cx="8222100" cy="437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000"/>
              <a:t> </a:t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0000"/>
              <a:t>Ad  vent</a:t>
            </a:r>
            <a:r>
              <a:rPr b="1" lang="en" sz="5000"/>
              <a:t> </a:t>
            </a:r>
            <a:endParaRPr b="1" sz="5000"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311700" y="1980250"/>
            <a:ext cx="8520600" cy="21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0"/>
              <a:t>to come</a:t>
            </a:r>
            <a:r>
              <a:rPr i="1" lang="en" sz="4000"/>
              <a:t> </a:t>
            </a:r>
            <a:endParaRPr i="1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390525" y="-2506550"/>
            <a:ext cx="8222100" cy="456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9000"/>
              <a:t>Advent</a:t>
            </a:r>
            <a:r>
              <a:rPr b="1" lang="en" sz="5000"/>
              <a:t>  _____________</a:t>
            </a:r>
            <a:endParaRPr b="1" sz="5000"/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311700" y="2306050"/>
            <a:ext cx="8520600" cy="22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/>
          </a:p>
        </p:txBody>
      </p:sp>
      <p:graphicFrame>
        <p:nvGraphicFramePr>
          <p:cNvPr id="81" name="Google Shape;81;p15"/>
          <p:cNvGraphicFramePr/>
          <p:nvPr/>
        </p:nvGraphicFramePr>
        <p:xfrm>
          <a:off x="390525" y="194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{F6C60E60-E8B7-463E-BE1D-95E110FD07D1}</a:tableStyleId>
              </a:tblPr>
              <a:tblGrid>
                <a:gridCol w="3306225"/>
                <a:gridCol w="4494750"/>
              </a:tblGrid>
              <a:tr h="9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4000">
                          <a:solidFill>
                            <a:srgbClr val="FFFFFF"/>
                          </a:solidFill>
                        </a:rPr>
                        <a:t>150 points</a:t>
                      </a:r>
                      <a:endParaRPr i="1" sz="4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4000">
                          <a:solidFill>
                            <a:srgbClr val="FFFFFF"/>
                          </a:solidFill>
                        </a:rPr>
                        <a:t>100 points</a:t>
                      </a:r>
                      <a:endParaRPr i="1" sz="4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4000">
                          <a:solidFill>
                            <a:srgbClr val="FFFFFF"/>
                          </a:solidFill>
                        </a:rPr>
                        <a:t>50 points</a:t>
                      </a:r>
                      <a:endParaRPr i="1" sz="4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390525" y="-2506550"/>
            <a:ext cx="8222100" cy="456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9000"/>
              <a:t>Advent</a:t>
            </a:r>
            <a:r>
              <a:rPr b="1" lang="en" sz="5000"/>
              <a:t>  _____________</a:t>
            </a:r>
            <a:endParaRPr b="1" sz="5000"/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311700" y="2306050"/>
            <a:ext cx="8520600" cy="22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/>
          </a:p>
        </p:txBody>
      </p:sp>
      <p:graphicFrame>
        <p:nvGraphicFramePr>
          <p:cNvPr id="88" name="Google Shape;88;p16"/>
          <p:cNvGraphicFramePr/>
          <p:nvPr/>
        </p:nvGraphicFramePr>
        <p:xfrm>
          <a:off x="390525" y="194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{F6C60E60-E8B7-463E-BE1D-95E110FD07D1}</a:tableStyleId>
              </a:tblPr>
              <a:tblGrid>
                <a:gridCol w="4417475"/>
                <a:gridCol w="3383500"/>
              </a:tblGrid>
              <a:tr h="9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4000">
                          <a:solidFill>
                            <a:srgbClr val="FFFFFF"/>
                          </a:solidFill>
                        </a:rPr>
                        <a:t>150 points</a:t>
                      </a:r>
                      <a:endParaRPr i="1" sz="4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4000">
                          <a:solidFill>
                            <a:srgbClr val="FFFFFF"/>
                          </a:solidFill>
                        </a:rPr>
                        <a:t>100 points</a:t>
                      </a:r>
                      <a:endParaRPr i="1" sz="4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4000">
                          <a:solidFill>
                            <a:srgbClr val="FFFFFF"/>
                          </a:solidFill>
                        </a:rPr>
                        <a:t>50 points</a:t>
                      </a:r>
                      <a:endParaRPr i="1" sz="4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0">
                          <a:solidFill>
                            <a:srgbClr val="FFFFFF"/>
                          </a:solidFill>
                        </a:rPr>
                        <a:t>Sunday</a:t>
                      </a:r>
                      <a:endParaRPr b="1" sz="6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ctrTitle"/>
          </p:nvPr>
        </p:nvSpPr>
        <p:spPr>
          <a:xfrm>
            <a:off x="390525" y="-2506550"/>
            <a:ext cx="8222100" cy="456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9000"/>
              <a:t>Advent </a:t>
            </a:r>
            <a:r>
              <a:rPr b="1" lang="en" sz="5000"/>
              <a:t> _____________</a:t>
            </a:r>
            <a:endParaRPr b="1" sz="5000"/>
          </a:p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311700" y="2306050"/>
            <a:ext cx="8520600" cy="22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/>
          </a:p>
        </p:txBody>
      </p:sp>
      <p:graphicFrame>
        <p:nvGraphicFramePr>
          <p:cNvPr id="95" name="Google Shape;95;p17"/>
          <p:cNvGraphicFramePr/>
          <p:nvPr/>
        </p:nvGraphicFramePr>
        <p:xfrm>
          <a:off x="390525" y="194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{F6C60E60-E8B7-463E-BE1D-95E110FD07D1}</a:tableStyleId>
              </a:tblPr>
              <a:tblGrid>
                <a:gridCol w="4470375"/>
                <a:gridCol w="3330600"/>
              </a:tblGrid>
              <a:tr h="9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4000">
                          <a:solidFill>
                            <a:srgbClr val="FFFFFF"/>
                          </a:solidFill>
                        </a:rPr>
                        <a:t>150 points</a:t>
                      </a:r>
                      <a:endParaRPr i="1" sz="4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9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4000">
                          <a:solidFill>
                            <a:srgbClr val="FFFFFF"/>
                          </a:solidFill>
                        </a:rPr>
                        <a:t>100 points</a:t>
                      </a:r>
                      <a:endParaRPr i="1" sz="4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0">
                          <a:solidFill>
                            <a:srgbClr val="FFFFFF"/>
                          </a:solidFill>
                        </a:rPr>
                        <a:t>wreath</a:t>
                      </a:r>
                      <a:endParaRPr b="1" sz="6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9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4000">
                          <a:solidFill>
                            <a:srgbClr val="FFFFFF"/>
                          </a:solidFill>
                        </a:rPr>
                        <a:t>50 points</a:t>
                      </a:r>
                      <a:endParaRPr i="1" sz="4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0">
                          <a:solidFill>
                            <a:srgbClr val="FFFFFF"/>
                          </a:solidFill>
                        </a:rPr>
                        <a:t>Sunday</a:t>
                      </a:r>
                      <a:endParaRPr b="1" sz="6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ctrTitle"/>
          </p:nvPr>
        </p:nvSpPr>
        <p:spPr>
          <a:xfrm>
            <a:off x="390525" y="-2506550"/>
            <a:ext cx="8222100" cy="456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5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9000"/>
              <a:t>Advent</a:t>
            </a:r>
            <a:r>
              <a:rPr b="1" lang="en" sz="5000"/>
              <a:t>  _____________</a:t>
            </a:r>
            <a:endParaRPr b="1" sz="5000"/>
          </a:p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311700" y="2306050"/>
            <a:ext cx="8520600" cy="22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/>
          </a:p>
        </p:txBody>
      </p:sp>
      <p:graphicFrame>
        <p:nvGraphicFramePr>
          <p:cNvPr id="102" name="Google Shape;102;p18"/>
          <p:cNvGraphicFramePr/>
          <p:nvPr/>
        </p:nvGraphicFramePr>
        <p:xfrm>
          <a:off x="390525" y="194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{F6C60E60-E8B7-463E-BE1D-95E110FD07D1}</a:tableStyleId>
              </a:tblPr>
              <a:tblGrid>
                <a:gridCol w="4470375"/>
                <a:gridCol w="3330600"/>
              </a:tblGrid>
              <a:tr h="9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4000">
                          <a:solidFill>
                            <a:srgbClr val="FFFFFF"/>
                          </a:solidFill>
                        </a:rPr>
                        <a:t>150 points</a:t>
                      </a:r>
                      <a:endParaRPr i="1" sz="4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0">
                          <a:solidFill>
                            <a:srgbClr val="FFFFFF"/>
                          </a:solidFill>
                        </a:rPr>
                        <a:t>calendar</a:t>
                      </a:r>
                      <a:endParaRPr b="1" sz="6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9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4000">
                          <a:solidFill>
                            <a:srgbClr val="FFFFFF"/>
                          </a:solidFill>
                        </a:rPr>
                        <a:t>100 points</a:t>
                      </a:r>
                      <a:endParaRPr i="1" sz="4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0">
                          <a:solidFill>
                            <a:srgbClr val="FFFFFF"/>
                          </a:solidFill>
                        </a:rPr>
                        <a:t>wreath</a:t>
                      </a:r>
                      <a:endParaRPr b="1" sz="6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9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4000">
                          <a:solidFill>
                            <a:srgbClr val="FFFFFF"/>
                          </a:solidFill>
                        </a:rPr>
                        <a:t>50 points</a:t>
                      </a:r>
                      <a:endParaRPr i="1" sz="4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6000">
                          <a:solidFill>
                            <a:srgbClr val="FFFFFF"/>
                          </a:solidFill>
                        </a:rPr>
                        <a:t>Sunday</a:t>
                      </a:r>
                      <a:endParaRPr b="1" sz="6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ctrTitle"/>
          </p:nvPr>
        </p:nvSpPr>
        <p:spPr>
          <a:xfrm>
            <a:off x="670275" y="760950"/>
            <a:ext cx="7942500" cy="139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/>
              <a:t>Hope</a:t>
            </a:r>
            <a:endParaRPr b="1" sz="10000"/>
          </a:p>
        </p:txBody>
      </p:sp>
      <p:sp>
        <p:nvSpPr>
          <p:cNvPr id="108" name="Google Shape;108;p19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ctrTitle"/>
          </p:nvPr>
        </p:nvSpPr>
        <p:spPr>
          <a:xfrm>
            <a:off x="670275" y="760950"/>
            <a:ext cx="8222100" cy="139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/>
              <a:t>Hope    Peace</a:t>
            </a:r>
            <a:endParaRPr b="1" sz="10000"/>
          </a:p>
        </p:txBody>
      </p:sp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ctrTitle"/>
          </p:nvPr>
        </p:nvSpPr>
        <p:spPr>
          <a:xfrm>
            <a:off x="670275" y="760950"/>
            <a:ext cx="8222100" cy="139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/>
              <a:t>Hope    Peace</a:t>
            </a:r>
            <a:endParaRPr b="1" sz="10000"/>
          </a:p>
        </p:txBody>
      </p:sp>
      <p:sp>
        <p:nvSpPr>
          <p:cNvPr id="120" name="Google Shape;120;p21"/>
          <p:cNvSpPr txBox="1"/>
          <p:nvPr>
            <p:ph idx="1" type="subTitle"/>
          </p:nvPr>
        </p:nvSpPr>
        <p:spPr>
          <a:xfrm>
            <a:off x="670275" y="2769275"/>
            <a:ext cx="7889400" cy="15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/>
              <a:t> J</a:t>
            </a:r>
            <a:r>
              <a:rPr b="1" lang="en" sz="10000"/>
              <a:t>oy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